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8" r:id="rId6"/>
    <p:sldId id="269" r:id="rId7"/>
    <p:sldId id="271" r:id="rId8"/>
    <p:sldId id="277" r:id="rId9"/>
    <p:sldId id="270" r:id="rId10"/>
    <p:sldId id="275" r:id="rId11"/>
    <p:sldId id="272" r:id="rId12"/>
    <p:sldId id="273" r:id="rId13"/>
    <p:sldId id="278" r:id="rId14"/>
    <p:sldId id="27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3"/>
    <p:restoredTop sz="94635"/>
  </p:normalViewPr>
  <p:slideViewPr>
    <p:cSldViewPr snapToGrid="0" snapToObjects="1">
      <p:cViewPr varScale="1">
        <p:scale>
          <a:sx n="73" d="100"/>
          <a:sy n="73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1FDB-8D68-F84E-A859-602D9C223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7D9D1-8BD4-2F45-964C-53DABE4CC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D0E47-CE5F-A144-B110-1B44057E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A990-4559-F741-B509-571C3D18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2BCB6-232C-D944-804C-8B29600F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94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5BFF-A985-C446-81FB-0D581E56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82184-8412-2F4D-93CC-E83EEA1D7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865C4-E7D5-B442-9FEF-FC4C2692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27F0-1824-734D-A957-258920F1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B819-DC68-004A-9EBB-80B282F5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3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D316C-E2A3-B943-A8F0-D3F346478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3CAA1-F9CC-9B4D-BE0B-679A02D8B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C5E31-675C-4541-A13D-67D4E422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0E907-43D4-5943-838B-593F93A4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279C0-2976-9646-9863-4C97D70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7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9206-944E-7441-92CB-EA126910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7AB1-7EE1-D94B-81B7-42C67539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CF007-7CD7-6147-8E8E-72674D0A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91AF1-7DBC-6A42-923D-B95BB299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048AE-143B-684B-9928-BABA9D1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93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53B0-457B-8C41-8C71-4359D8B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84D65-8099-D643-988C-3BD42440B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FF15-E46F-FB4A-BEE4-9CB12E21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CCFF-7B76-6146-8898-C047BA1F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5468-BA30-FF46-96A0-8CD65248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5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FD1E-8284-3F43-8290-B3218FFB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978B-6983-7143-9E44-F4EB9783A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566BC-EBD3-6546-823C-A3D19C4A3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51557-11DD-5B40-B1C5-803E4809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A9EB-1FC7-8C48-BBFF-3B296197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E3EAF-664D-A843-A3FD-B90C4EF9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17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E9E1-DAB9-844A-BA33-D167A17B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2A86-0436-294D-A382-BA57B2127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92539-91AD-5C44-8EF3-9B20E5EE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6AFD6-ED88-864C-BCE1-32BB2677C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851B4-1245-D74A-AA6A-0C2C228C7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8E7CF-C6FC-8F4A-8BB6-0B16BE6C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DCAAF4-A7EF-6548-B91B-CA10AC67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3EB4C0-7BD2-7444-B0C7-C284A500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57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EB28-8BC8-DB46-A765-7F1684BE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12BBA-7607-4D4D-955F-E1A2A42A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60891-7A9A-6143-AA1F-9CA7D6A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F2FF6-6FB1-D149-9E1F-2B44AC12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0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D32CA-2CC8-2544-BBBA-F130283E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E3D6D-EED0-2645-A3F2-B6FA4851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7A02-317B-5E46-91E3-70268D54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8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980-32C0-C346-881E-F26D0911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9A38-F7AC-7341-82E9-5103C645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69BA-A453-AC4F-BD42-6D1E3B485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AEAD2-8BD3-6548-BD0C-623615B9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8CBDE-3B56-DB41-B5D3-0EA3E3E4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24A2F-DF4A-9D49-A791-6DBB4F85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0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BD4B-2D48-7B43-B50D-BEA4913A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C03CB-EDDA-2048-A45E-E936A3DAC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F284E-2040-F045-9D44-513DEA187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31580-D638-914C-9CFD-8B6D3F81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D7B49-7E01-C047-9480-5A86D68D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45E35-7A4B-3946-AFAB-18A2F200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7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5A259-BA85-604E-BEFD-CD71BA9D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E0263-8F35-214E-B930-53D64B7F8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7E9F-2188-B941-875A-9EE386537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CAA85-445A-A041-8F9C-A3C4266195E2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7DEA-C91A-8B48-8390-329C6488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ED31-EF80-B141-B978-F7850044A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57B04-0918-4142-9495-2FCD3EECDC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1566-0370-A946-9CA8-20C887893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Box </a:t>
            </a:r>
            <a:r>
              <a:rPr lang="de-DE" dirty="0" err="1"/>
              <a:t>modeling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D5823-B334-1D40-84B6-045466157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7502" y="5257843"/>
            <a:ext cx="9144000" cy="29034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Dilshod Rahmatov</a:t>
            </a:r>
          </a:p>
        </p:txBody>
      </p:sp>
    </p:spTree>
    <p:extLst>
      <p:ext uri="{BB962C8B-B14F-4D97-AF65-F5344CB8AC3E}">
        <p14:creationId xmlns:p14="http://schemas.microsoft.com/office/powerpoint/2010/main" val="287705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287794" y="614430"/>
            <a:ext cx="326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sizing</a:t>
            </a:r>
            <a:endParaRPr lang="de-DE" sz="29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E991EA-5A01-6A4B-9B90-4CEB316C8D19}"/>
              </a:ext>
            </a:extLst>
          </p:cNvPr>
          <p:cNvSpPr/>
          <p:nvPr/>
        </p:nvSpPr>
        <p:spPr>
          <a:xfrm>
            <a:off x="716692" y="1472163"/>
            <a:ext cx="1099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CSS 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box-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sizing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property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allows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padding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an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element's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total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height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C6571-14DE-E74A-87B3-5ECF8821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94" y="1958965"/>
            <a:ext cx="1690771" cy="1910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29351-45D3-3D4D-84F2-226F1BB9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22" y="1958965"/>
            <a:ext cx="2282592" cy="19259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A1463B-0029-464C-A9A8-79768773B74A}"/>
              </a:ext>
            </a:extLst>
          </p:cNvPr>
          <p:cNvSpPr/>
          <p:nvPr/>
        </p:nvSpPr>
        <p:spPr>
          <a:xfrm>
            <a:off x="716692" y="4063089"/>
            <a:ext cx="10824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box-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sizing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-box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on an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padding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height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B61F51-E4A9-2D41-A929-518D2E080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194" y="4584356"/>
            <a:ext cx="1618238" cy="2224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30C5D3-B905-3B4A-BB40-065C56DB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81" y="4584356"/>
            <a:ext cx="2421081" cy="19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862085" y="538203"/>
            <a:ext cx="2070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</a:t>
            </a:r>
            <a:endParaRPr lang="de-DE" sz="29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81AFD-6A85-A64D-B796-17D3D6FC1F73}"/>
              </a:ext>
            </a:extLst>
          </p:cNvPr>
          <p:cNvSpPr/>
          <p:nvPr/>
        </p:nvSpPr>
        <p:spPr>
          <a:xfrm>
            <a:off x="761999" y="1610667"/>
            <a:ext cx="10717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space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around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outside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borders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304A7-67EB-3144-9545-448145C67D25}"/>
              </a:ext>
            </a:extLst>
          </p:cNvPr>
          <p:cNvSpPr/>
          <p:nvPr/>
        </p:nvSpPr>
        <p:spPr>
          <a:xfrm>
            <a:off x="761999" y="2467688"/>
            <a:ext cx="99018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properties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specifying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each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margin-right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margin-bottom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margin-left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C4A322-DD7D-2649-9445-6F3D720C2F16}"/>
              </a:ext>
            </a:extLst>
          </p:cNvPr>
          <p:cNvSpPr/>
          <p:nvPr/>
        </p:nvSpPr>
        <p:spPr>
          <a:xfrm>
            <a:off x="4051671" y="4063373"/>
            <a:ext cx="293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Segoe UI"/>
              </a:rPr>
              <a:t>Margin - Shorthand Property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F7AE4-34A6-A949-AC98-F0616D09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670855"/>
            <a:ext cx="2560358" cy="119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0FC7F-C5FE-F140-9A46-398A875C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549" y="4670855"/>
            <a:ext cx="2515072" cy="93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0EDB69-A14A-D142-A404-70EA1BC3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12" y="4670855"/>
            <a:ext cx="2657097" cy="8155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E0ED99-E719-4E43-AB57-1414D82E4B40}"/>
              </a:ext>
            </a:extLst>
          </p:cNvPr>
          <p:cNvSpPr/>
          <p:nvPr/>
        </p:nvSpPr>
        <p:spPr>
          <a:xfrm>
            <a:off x="761999" y="6105694"/>
            <a:ext cx="1126936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property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sz="15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horizontally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within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its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5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r>
              <a:rPr lang="de-DE" sz="1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862085" y="538203"/>
            <a:ext cx="26261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padding</a:t>
            </a:r>
            <a:endParaRPr lang="de-DE" sz="29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54791-5C9F-604D-9342-0381E26028B7}"/>
              </a:ext>
            </a:extLst>
          </p:cNvPr>
          <p:cNvSpPr/>
          <p:nvPr/>
        </p:nvSpPr>
        <p:spPr>
          <a:xfrm>
            <a:off x="530762" y="1576382"/>
            <a:ext cx="1128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space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around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element's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inside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borders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6BC7F-055B-E247-91E5-6BA916B347E2}"/>
              </a:ext>
            </a:extLst>
          </p:cNvPr>
          <p:cNvSpPr/>
          <p:nvPr/>
        </p:nvSpPr>
        <p:spPr>
          <a:xfrm>
            <a:off x="555466" y="2231553"/>
            <a:ext cx="111875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property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property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following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individual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properties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padding-right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padding-bottom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padding-left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AA8DB0-8933-4D48-8731-4D9F4955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" y="4254236"/>
            <a:ext cx="2363058" cy="1000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B145FB-2E1C-804B-8F86-E58AB0CE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06" y="4254236"/>
            <a:ext cx="2845318" cy="945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94981-86A6-1A4C-BD9D-59999366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371" y="4259896"/>
            <a:ext cx="2853009" cy="6905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9BEA5E-AE14-894F-BB53-18114EFEEF20}"/>
              </a:ext>
            </a:extLst>
          </p:cNvPr>
          <p:cNvSpPr/>
          <p:nvPr/>
        </p:nvSpPr>
        <p:spPr>
          <a:xfrm>
            <a:off x="284205" y="5653269"/>
            <a:ext cx="1145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keep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same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width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matter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amount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>
                <a:solidFill>
                  <a:srgbClr val="C00000"/>
                </a:solidFill>
              </a:rPr>
              <a:t>box-</a:t>
            </a:r>
            <a:r>
              <a:rPr lang="de-DE" b="1" dirty="0" err="1">
                <a:solidFill>
                  <a:srgbClr val="C00000"/>
                </a:solidFill>
              </a:rPr>
              <a:t>sizing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property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This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causes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maintain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actual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width</a:t>
            </a:r>
            <a:r>
              <a:rPr lang="de-DE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2AEFCB-C317-8042-B658-D11B8EADC556}"/>
              </a:ext>
            </a:extLst>
          </p:cNvPr>
          <p:cNvSpPr/>
          <p:nvPr/>
        </p:nvSpPr>
        <p:spPr>
          <a:xfrm>
            <a:off x="4667436" y="3702922"/>
            <a:ext cx="301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0" dirty="0" err="1">
                <a:solidFill>
                  <a:srgbClr val="000000"/>
                </a:solidFill>
                <a:effectLst/>
                <a:latin typeface="Segoe UI"/>
              </a:rPr>
              <a:t>Padding</a:t>
            </a:r>
            <a:r>
              <a:rPr lang="de-DE" b="1" i="0" dirty="0">
                <a:solidFill>
                  <a:srgbClr val="000000"/>
                </a:solidFill>
                <a:effectLst/>
                <a:latin typeface="Segoe UI"/>
              </a:rPr>
              <a:t> - Shorthand Property</a:t>
            </a:r>
          </a:p>
        </p:txBody>
      </p:sp>
    </p:spTree>
    <p:extLst>
      <p:ext uri="{BB962C8B-B14F-4D97-AF65-F5344CB8AC3E}">
        <p14:creationId xmlns:p14="http://schemas.microsoft.com/office/powerpoint/2010/main" val="39122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4AF6D-64D1-B24A-B546-14B1B46CFF72}"/>
              </a:ext>
            </a:extLst>
          </p:cNvPr>
          <p:cNvSpPr/>
          <p:nvPr/>
        </p:nvSpPr>
        <p:spPr>
          <a:xfrm>
            <a:off x="3892378" y="587630"/>
            <a:ext cx="4917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vs.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padding</a:t>
            </a:r>
            <a:endParaRPr lang="de-DE" sz="29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C604F-A115-EA4E-9568-386412617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6" b="5676"/>
          <a:stretch/>
        </p:blipFill>
        <p:spPr>
          <a:xfrm>
            <a:off x="2788337" y="1776046"/>
            <a:ext cx="6565900" cy="41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5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886799" y="562916"/>
            <a:ext cx="2205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</a:t>
            </a:r>
            <a:endParaRPr lang="de-DE" sz="29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61A31-21DA-4847-9E17-53AB59413EF6}"/>
              </a:ext>
            </a:extLst>
          </p:cNvPr>
          <p:cNvSpPr/>
          <p:nvPr/>
        </p:nvSpPr>
        <p:spPr>
          <a:xfrm>
            <a:off x="630194" y="1610667"/>
            <a:ext cx="1115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behavior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rendering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box)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E494A5F-0DF8-5F48-95CA-8D936D624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964731"/>
              </p:ext>
            </p:extLst>
          </p:nvPr>
        </p:nvGraphicFramePr>
        <p:xfrm>
          <a:off x="630194" y="2678240"/>
          <a:ext cx="10940483" cy="341189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05959">
                  <a:extLst>
                    <a:ext uri="{9D8B030D-6E8A-4147-A177-3AD203B41FA5}">
                      <a16:colId xmlns:a16="http://schemas.microsoft.com/office/drawing/2014/main" val="3394721139"/>
                    </a:ext>
                  </a:extLst>
                </a:gridCol>
                <a:gridCol w="9534524">
                  <a:extLst>
                    <a:ext uri="{9D8B030D-6E8A-4147-A177-3AD203B41FA5}">
                      <a16:colId xmlns:a16="http://schemas.microsoft.com/office/drawing/2014/main" val="49132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1" dirty="0">
                          <a:effectLst/>
                        </a:rPr>
                        <a:t>inline</a:t>
                      </a:r>
                    </a:p>
                  </a:txBody>
                  <a:tcPr marL="132884" marR="66442" marT="66442" marB="66442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0" dirty="0">
                          <a:effectLst/>
                        </a:rPr>
                        <a:t>Displays an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as</a:t>
                      </a:r>
                      <a:r>
                        <a:rPr lang="de-DE" sz="1800" b="0" dirty="0">
                          <a:effectLst/>
                        </a:rPr>
                        <a:t> an inline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(like &lt;span&gt;). </a:t>
                      </a:r>
                      <a:r>
                        <a:rPr lang="de-DE" sz="1800" b="0" dirty="0" err="1">
                          <a:effectLst/>
                        </a:rPr>
                        <a:t>Any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height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and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width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properties</a:t>
                      </a:r>
                      <a:r>
                        <a:rPr lang="de-DE" sz="1800" b="0" dirty="0">
                          <a:effectLst/>
                        </a:rPr>
                        <a:t> will </a:t>
                      </a:r>
                      <a:r>
                        <a:rPr lang="de-DE" sz="1800" b="0" dirty="0" err="1">
                          <a:effectLst/>
                        </a:rPr>
                        <a:t>have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no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effect</a:t>
                      </a:r>
                      <a:endParaRPr lang="de-DE" sz="1800" b="0" dirty="0">
                        <a:effectLst/>
                      </a:endParaRPr>
                    </a:p>
                  </a:txBody>
                  <a:tcPr marL="66442" marR="66442" marT="66442" marB="66442"/>
                </a:tc>
                <a:extLst>
                  <a:ext uri="{0D108BD9-81ED-4DB2-BD59-A6C34878D82A}">
                    <a16:rowId xmlns:a16="http://schemas.microsoft.com/office/drawing/2014/main" val="149141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1" dirty="0">
                          <a:effectLst/>
                        </a:rPr>
                        <a:t>block</a:t>
                      </a:r>
                    </a:p>
                  </a:txBody>
                  <a:tcPr marL="132884" marR="66442" marT="66442" marB="66442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0" dirty="0">
                          <a:effectLst/>
                        </a:rPr>
                        <a:t>Displays an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as</a:t>
                      </a:r>
                      <a:r>
                        <a:rPr lang="de-DE" sz="1800" b="0" dirty="0">
                          <a:effectLst/>
                        </a:rPr>
                        <a:t> a block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(like &lt;p&gt;). </a:t>
                      </a:r>
                      <a:r>
                        <a:rPr lang="de-DE" sz="1800" b="0" dirty="0" err="1">
                          <a:effectLst/>
                        </a:rPr>
                        <a:t>It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starts</a:t>
                      </a:r>
                      <a:r>
                        <a:rPr lang="de-DE" sz="1800" b="0" dirty="0">
                          <a:effectLst/>
                        </a:rPr>
                        <a:t> on a </a:t>
                      </a:r>
                      <a:r>
                        <a:rPr lang="de-DE" sz="1800" b="0" dirty="0" err="1">
                          <a:effectLst/>
                        </a:rPr>
                        <a:t>new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line</a:t>
                      </a:r>
                      <a:r>
                        <a:rPr lang="de-DE" sz="1800" b="0" dirty="0">
                          <a:effectLst/>
                        </a:rPr>
                        <a:t>, </a:t>
                      </a:r>
                      <a:r>
                        <a:rPr lang="de-DE" sz="1800" b="0" dirty="0" err="1">
                          <a:effectLst/>
                        </a:rPr>
                        <a:t>and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takes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up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the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whole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width</a:t>
                      </a:r>
                      <a:endParaRPr lang="de-DE" sz="1800" b="0" dirty="0">
                        <a:effectLst/>
                      </a:endParaRPr>
                    </a:p>
                  </a:txBody>
                  <a:tcPr marL="66442" marR="66442" marT="66442" marB="66442"/>
                </a:tc>
                <a:extLst>
                  <a:ext uri="{0D108BD9-81ED-4DB2-BD59-A6C34878D82A}">
                    <a16:rowId xmlns:a16="http://schemas.microsoft.com/office/drawing/2014/main" val="387224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1" dirty="0">
                          <a:effectLst/>
                        </a:rPr>
                        <a:t>inline-block</a:t>
                      </a:r>
                    </a:p>
                  </a:txBody>
                  <a:tcPr marL="132884" marR="66442" marT="66442" marB="66442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0" dirty="0">
                          <a:effectLst/>
                        </a:rPr>
                        <a:t>Displays an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as</a:t>
                      </a:r>
                      <a:r>
                        <a:rPr lang="de-DE" sz="1800" b="0" dirty="0">
                          <a:effectLst/>
                        </a:rPr>
                        <a:t> an inline-level block </a:t>
                      </a:r>
                      <a:r>
                        <a:rPr lang="de-DE" sz="1800" b="0" dirty="0" err="1">
                          <a:effectLst/>
                        </a:rPr>
                        <a:t>container</a:t>
                      </a:r>
                      <a:r>
                        <a:rPr lang="de-DE" sz="1800" b="0" dirty="0">
                          <a:effectLst/>
                        </a:rPr>
                        <a:t>. The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itself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is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formatted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as</a:t>
                      </a:r>
                      <a:r>
                        <a:rPr lang="de-DE" sz="1800" b="0" dirty="0">
                          <a:effectLst/>
                        </a:rPr>
                        <a:t> an inline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, but </a:t>
                      </a:r>
                      <a:r>
                        <a:rPr lang="de-DE" sz="1800" b="0" dirty="0" err="1">
                          <a:effectLst/>
                        </a:rPr>
                        <a:t>you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can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apply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height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and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width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values</a:t>
                      </a:r>
                      <a:endParaRPr lang="de-DE" sz="1800" b="0" dirty="0">
                        <a:effectLst/>
                      </a:endParaRPr>
                    </a:p>
                  </a:txBody>
                  <a:tcPr marL="66442" marR="66442" marT="66442" marB="66442"/>
                </a:tc>
                <a:extLst>
                  <a:ext uri="{0D108BD9-81ED-4DB2-BD59-A6C34878D82A}">
                    <a16:rowId xmlns:a16="http://schemas.microsoft.com/office/drawing/2014/main" val="87218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none</a:t>
                      </a:r>
                      <a:endParaRPr lang="de-DE" sz="1800" b="1" dirty="0">
                        <a:effectLst/>
                      </a:endParaRPr>
                    </a:p>
                  </a:txBody>
                  <a:tcPr marL="132884" marR="66442" marT="66442" marB="66442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de-DE" sz="1800" b="0" dirty="0">
                          <a:effectLst/>
                        </a:rPr>
                        <a:t>The </a:t>
                      </a:r>
                      <a:r>
                        <a:rPr lang="de-DE" sz="1800" b="0" dirty="0" err="1">
                          <a:effectLst/>
                        </a:rPr>
                        <a:t>element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is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completely</a:t>
                      </a:r>
                      <a:r>
                        <a:rPr lang="de-DE" sz="1800" b="0" dirty="0">
                          <a:effectLst/>
                        </a:rPr>
                        <a:t> </a:t>
                      </a:r>
                      <a:r>
                        <a:rPr lang="de-DE" sz="1800" b="0" dirty="0" err="1">
                          <a:effectLst/>
                        </a:rPr>
                        <a:t>removed</a:t>
                      </a:r>
                      <a:endParaRPr lang="de-DE" sz="1800" b="0" dirty="0">
                        <a:effectLst/>
                      </a:endParaRPr>
                    </a:p>
                  </a:txBody>
                  <a:tcPr marL="66442" marR="66442" marT="66442" marB="66442"/>
                </a:tc>
                <a:extLst>
                  <a:ext uri="{0D108BD9-81ED-4DB2-BD59-A6C34878D82A}">
                    <a16:rowId xmlns:a16="http://schemas.microsoft.com/office/drawing/2014/main" val="384223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90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A07A13-9B43-9741-B367-38A06161A5CD}"/>
              </a:ext>
            </a:extLst>
          </p:cNvPr>
          <p:cNvSpPr/>
          <p:nvPr/>
        </p:nvSpPr>
        <p:spPr>
          <a:xfrm>
            <a:off x="2220097" y="1783662"/>
            <a:ext cx="7035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/>
              <a:t>&lt;</a:t>
            </a:r>
            <a:r>
              <a:rPr lang="de-DE" b="1" dirty="0" err="1"/>
              <a:t>main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specifies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5007326" y="599988"/>
            <a:ext cx="146065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2900" b="1" dirty="0"/>
              <a:t>&lt;</a:t>
            </a:r>
            <a:r>
              <a:rPr lang="de-DE" sz="2900" b="1" dirty="0" err="1"/>
              <a:t>main</a:t>
            </a:r>
            <a:r>
              <a:rPr lang="de-DE" sz="2900" b="1" dirty="0"/>
              <a:t>&gt;</a:t>
            </a:r>
            <a:endParaRPr lang="de-DE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4C6BB-3C83-064B-B4BF-1B269E2790F0}"/>
              </a:ext>
            </a:extLst>
          </p:cNvPr>
          <p:cNvSpPr/>
          <p:nvPr/>
        </p:nvSpPr>
        <p:spPr>
          <a:xfrm>
            <a:off x="306859" y="2504984"/>
            <a:ext cx="1086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inside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/>
              <a:t>&lt;</a:t>
            </a:r>
            <a:r>
              <a:rPr lang="de-DE" b="1" dirty="0" err="1"/>
              <a:t>main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unique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not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contain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that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repeated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across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such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sidebars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navigation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links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copyright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information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site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logos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search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forms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19DC3-1442-3D43-82BD-3797D53121B3}"/>
              </a:ext>
            </a:extLst>
          </p:cNvPr>
          <p:cNvSpPr/>
          <p:nvPr/>
        </p:nvSpPr>
        <p:spPr>
          <a:xfrm>
            <a:off x="1857632" y="3780304"/>
            <a:ext cx="7760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must not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/>
              <a:t>&lt;</a:t>
            </a:r>
            <a:r>
              <a:rPr lang="de-DE" b="1" dirty="0" err="1"/>
              <a:t>main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169114-D539-2740-93AF-87D59F71EC7B}"/>
              </a:ext>
            </a:extLst>
          </p:cNvPr>
          <p:cNvSpPr/>
          <p:nvPr/>
        </p:nvSpPr>
        <p:spPr>
          <a:xfrm>
            <a:off x="306859" y="4501626"/>
            <a:ext cx="10861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/>
              <a:t>&lt;</a:t>
            </a:r>
            <a:r>
              <a:rPr lang="de-DE" b="1" dirty="0" err="1"/>
              <a:t>main</a:t>
            </a:r>
            <a:r>
              <a:rPr lang="de-DE" b="1" dirty="0"/>
              <a:t> </a:t>
            </a:r>
            <a:r>
              <a:rPr lang="de-DE" b="1" dirty="0" err="1"/>
              <a:t>class</a:t>
            </a:r>
            <a:r>
              <a:rPr lang="de-DE" b="1" dirty="0"/>
              <a:t>="</a:t>
            </a:r>
            <a:r>
              <a:rPr lang="de-DE" b="1" dirty="0" err="1"/>
              <a:t>container</a:t>
            </a:r>
            <a:r>
              <a:rPr lang="de-DE" b="1" dirty="0"/>
              <a:t>"&gt; - "</a:t>
            </a:r>
            <a:r>
              <a:rPr lang="de-DE" b="1" dirty="0" err="1"/>
              <a:t>container</a:t>
            </a:r>
            <a:r>
              <a:rPr lang="de-DE" b="1" dirty="0"/>
              <a:t>"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signifying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6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5007326" y="599988"/>
            <a:ext cx="2015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&lt;</a:t>
            </a:r>
            <a:r>
              <a:rPr lang="de-DE" sz="3200" b="1" dirty="0" err="1"/>
              <a:t>header</a:t>
            </a:r>
            <a:r>
              <a:rPr lang="de-DE" sz="3200" b="1" dirty="0"/>
              <a:t>&gt;</a:t>
            </a:r>
            <a:endParaRPr lang="de-DE" sz="2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E7C08-0BC7-214D-8A3C-1309660882BE}"/>
              </a:ext>
            </a:extLst>
          </p:cNvPr>
          <p:cNvSpPr/>
          <p:nvPr/>
        </p:nvSpPr>
        <p:spPr>
          <a:xfrm>
            <a:off x="306860" y="2684531"/>
            <a:ext cx="10861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de-DE" b="1" dirty="0"/>
              <a:t>&lt;</a:t>
            </a:r>
            <a:r>
              <a:rPr lang="de-DE" b="1" dirty="0" err="1"/>
              <a:t>header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represents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container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introductory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navigational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links.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332FCF-173E-B349-8FD3-BCC289C75F08}"/>
              </a:ext>
            </a:extLst>
          </p:cNvPr>
          <p:cNvSpPr/>
          <p:nvPr/>
        </p:nvSpPr>
        <p:spPr>
          <a:xfrm>
            <a:off x="306860" y="4101581"/>
            <a:ext cx="10861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have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several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/>
              <a:t>&lt;</a:t>
            </a:r>
            <a:r>
              <a:rPr lang="de-DE" b="1" dirty="0" err="1"/>
              <a:t>header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HTML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However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de-DE" b="1" dirty="0"/>
              <a:t>&lt;</a:t>
            </a:r>
            <a:r>
              <a:rPr lang="de-DE" b="1" dirty="0" err="1"/>
              <a:t>header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placed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within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 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footer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another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dirty="0"/>
              <a:t>&lt;</a:t>
            </a:r>
            <a:r>
              <a:rPr lang="de-DE" b="1" dirty="0" err="1"/>
              <a:t>header</a:t>
            </a:r>
            <a:r>
              <a:rPr lang="de-DE" b="1" dirty="0"/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8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831492" y="599988"/>
            <a:ext cx="2192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&lt;</a:t>
            </a:r>
            <a:r>
              <a:rPr lang="de-DE" sz="3200" b="1" dirty="0" err="1"/>
              <a:t>section</a:t>
            </a:r>
            <a:r>
              <a:rPr lang="de-DE" sz="3200" b="1" dirty="0"/>
              <a:t>&gt;</a:t>
            </a:r>
            <a:endParaRPr lang="de-DE" sz="29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41DE3-08E9-5842-AB88-7338365E45E3}"/>
              </a:ext>
            </a:extLst>
          </p:cNvPr>
          <p:cNvSpPr/>
          <p:nvPr/>
        </p:nvSpPr>
        <p:spPr>
          <a:xfrm>
            <a:off x="2970157" y="2500350"/>
            <a:ext cx="6343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tag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E10A9-D9DF-954F-83A9-1B8EAE9B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40" y="3577929"/>
            <a:ext cx="6833633" cy="19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831492" y="599988"/>
            <a:ext cx="2192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&lt;</a:t>
            </a:r>
            <a:r>
              <a:rPr lang="de-DE" sz="3200" b="1" dirty="0" err="1"/>
              <a:t>article</a:t>
            </a:r>
            <a:r>
              <a:rPr lang="de-DE" sz="3200" b="1" dirty="0"/>
              <a:t>&gt;</a:t>
            </a:r>
            <a:endParaRPr lang="de-DE" sz="29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9377A-3AEB-3741-8172-320869788223}"/>
              </a:ext>
            </a:extLst>
          </p:cNvPr>
          <p:cNvSpPr/>
          <p:nvPr/>
        </p:nvSpPr>
        <p:spPr>
          <a:xfrm>
            <a:off x="2015250" y="1660091"/>
            <a:ext cx="782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tag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self-contained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A21DB-A49F-144D-AC00-EF5CFE7C3BDC}"/>
              </a:ext>
            </a:extLst>
          </p:cNvPr>
          <p:cNvSpPr/>
          <p:nvPr/>
        </p:nvSpPr>
        <p:spPr>
          <a:xfrm>
            <a:off x="694770" y="2485419"/>
            <a:ext cx="1046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article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sense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own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possible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distribute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independently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site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34A58-2BE8-CB4B-9D2E-62CC23768A9B}"/>
              </a:ext>
            </a:extLst>
          </p:cNvPr>
          <p:cNvSpPr/>
          <p:nvPr/>
        </p:nvSpPr>
        <p:spPr>
          <a:xfrm>
            <a:off x="694769" y="3587746"/>
            <a:ext cx="1046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Potential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sources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article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Forum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post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News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story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321A3-F0BA-5C4F-9505-0A5A99DC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2" y="4275437"/>
            <a:ext cx="5984343" cy="23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760143" y="612345"/>
            <a:ext cx="2335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de-DE" sz="29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D1A68C-63AA-BB40-995E-B2A079A3F506}"/>
              </a:ext>
            </a:extLst>
          </p:cNvPr>
          <p:cNvSpPr/>
          <p:nvPr/>
        </p:nvSpPr>
        <p:spPr>
          <a:xfrm>
            <a:off x="1380571" y="1981370"/>
            <a:ext cx="9147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tag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892E0-BA74-D842-BF90-605F68D9C3CE}"/>
              </a:ext>
            </a:extLst>
          </p:cNvPr>
          <p:cNvSpPr/>
          <p:nvPr/>
        </p:nvSpPr>
        <p:spPr>
          <a:xfrm>
            <a:off x="1354163" y="2950286"/>
            <a:ext cx="9147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aside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indirectly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surrounding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08968-6BD3-384A-AF28-BE3D9CE30137}"/>
              </a:ext>
            </a:extLst>
          </p:cNvPr>
          <p:cNvSpPr/>
          <p:nvPr/>
        </p:nvSpPr>
        <p:spPr>
          <a:xfrm>
            <a:off x="2055408" y="3919202"/>
            <a:ext cx="774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often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sidebar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F0D4CE-522D-1B46-81D3-6B044CFB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29" y="4741330"/>
            <a:ext cx="7017869" cy="19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7C9FC-C06E-8242-B9E4-E2C1C1A016F9}"/>
              </a:ext>
            </a:extLst>
          </p:cNvPr>
          <p:cNvSpPr/>
          <p:nvPr/>
        </p:nvSpPr>
        <p:spPr>
          <a:xfrm>
            <a:off x="4689091" y="637058"/>
            <a:ext cx="2530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9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sz="3200" b="1" dirty="0"/>
              <a:t> 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de-DE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de-DE" sz="29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71B13-996B-C242-9599-38477DAF0BB0}"/>
              </a:ext>
            </a:extLst>
          </p:cNvPr>
          <p:cNvSpPr/>
          <p:nvPr/>
        </p:nvSpPr>
        <p:spPr>
          <a:xfrm>
            <a:off x="519530" y="1672448"/>
            <a:ext cx="7780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tag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DD556-740A-6741-8C08-EDBF22A81950}"/>
              </a:ext>
            </a:extLst>
          </p:cNvPr>
          <p:cNvSpPr/>
          <p:nvPr/>
        </p:nvSpPr>
        <p:spPr>
          <a:xfrm>
            <a:off x="519530" y="2492395"/>
            <a:ext cx="68411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 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footer</a:t>
            </a:r>
            <a:r>
              <a:rPr lang="de-DE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typically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contains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authorship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information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copyright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information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contact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information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sitemap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back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top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documents</a:t>
            </a:r>
            <a:endParaRPr lang="de-DE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9B032-771D-B146-A0AA-5B2D451E5B79}"/>
              </a:ext>
            </a:extLst>
          </p:cNvPr>
          <p:cNvSpPr/>
          <p:nvPr/>
        </p:nvSpPr>
        <p:spPr>
          <a:xfrm>
            <a:off x="519530" y="4974335"/>
            <a:ext cx="71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several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de-DE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elements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F5A09-7811-CE43-B72C-0A2F3727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20" y="2310284"/>
            <a:ext cx="5449608" cy="243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80B27F-9564-F345-B0A2-F5593F2E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2490488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894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3FD8-F038-DA47-96AA-510BA7379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F2FAE-9A41-D244-9BB5-D43478EB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91" y="2755555"/>
            <a:ext cx="4888189" cy="2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3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669</Words>
  <Application>Microsoft Macintosh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Verdana</vt:lpstr>
      <vt:lpstr>Office Theme</vt:lpstr>
      <vt:lpstr>Box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dilshod rahmatov</dc:creator>
  <cp:lastModifiedBy>dilshod rahmatov</cp:lastModifiedBy>
  <cp:revision>18</cp:revision>
  <dcterms:created xsi:type="dcterms:W3CDTF">2022-02-16T18:07:17Z</dcterms:created>
  <dcterms:modified xsi:type="dcterms:W3CDTF">2022-02-17T02:07:48Z</dcterms:modified>
</cp:coreProperties>
</file>